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-16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一群人站在草地上&#10;&#10;低可信度描述已自动生成">
            <a:extLst>
              <a:ext uri="{FF2B5EF4-FFF2-40B4-BE49-F238E27FC236}">
                <a16:creationId xmlns:a16="http://schemas.microsoft.com/office/drawing/2014/main" id="{3816A525-14BD-B85D-7EAB-35FE2B66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716" y="1242380"/>
            <a:ext cx="11226265" cy="67357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图片包含 猫, 汽车, 站, 笔记本&#10;&#10;描述已自动生成">
            <a:extLst>
              <a:ext uri="{FF2B5EF4-FFF2-40B4-BE49-F238E27FC236}">
                <a16:creationId xmlns:a16="http://schemas.microsoft.com/office/drawing/2014/main" id="{3EB24622-D48D-F2E4-E33F-9D3DEA9B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88" y="1335846"/>
            <a:ext cx="944598" cy="919520"/>
          </a:xfrm>
          <a:prstGeom prst="rect">
            <a:avLst/>
          </a:prstGeom>
        </p:spPr>
      </p:pic>
      <p:pic>
        <p:nvPicPr>
          <p:cNvPr id="4" name="图片 3" descr="灰色的猫&#10;&#10;描述已自动生成">
            <a:extLst>
              <a:ext uri="{FF2B5EF4-FFF2-40B4-BE49-F238E27FC236}">
                <a16:creationId xmlns:a16="http://schemas.microsoft.com/office/drawing/2014/main" id="{59C33CD2-3F9A-83AF-7FF0-682FCDA2E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348" y="1364745"/>
            <a:ext cx="938908" cy="919520"/>
          </a:xfrm>
          <a:prstGeom prst="rect">
            <a:avLst/>
          </a:prstGeom>
        </p:spPr>
      </p:pic>
      <p:pic>
        <p:nvPicPr>
          <p:cNvPr id="5" name="图片 4" descr="躺在地上&#10;&#10;描述已自动生成">
            <a:extLst>
              <a:ext uri="{FF2B5EF4-FFF2-40B4-BE49-F238E27FC236}">
                <a16:creationId xmlns:a16="http://schemas.microsoft.com/office/drawing/2014/main" id="{1B534F90-ADF6-B121-1B2B-D69AF17D8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6455" y="1335846"/>
            <a:ext cx="907013" cy="890621"/>
          </a:xfrm>
          <a:prstGeom prst="rect">
            <a:avLst/>
          </a:prstGeom>
        </p:spPr>
      </p:pic>
      <p:pic>
        <p:nvPicPr>
          <p:cNvPr id="6" name="图片 5" descr="猫的图片&#10;&#10;描述已自动生成">
            <a:extLst>
              <a:ext uri="{FF2B5EF4-FFF2-40B4-BE49-F238E27FC236}">
                <a16:creationId xmlns:a16="http://schemas.microsoft.com/office/drawing/2014/main" id="{0A1A6912-6030-9281-57AF-320505AA5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750" y="1335846"/>
            <a:ext cx="944598" cy="890621"/>
          </a:xfrm>
          <a:prstGeom prst="rect">
            <a:avLst/>
          </a:prstGeom>
        </p:spPr>
      </p:pic>
      <p:pic>
        <p:nvPicPr>
          <p:cNvPr id="7" name="图片 6" descr="躺在地上&#10;&#10;描述已自动生成">
            <a:extLst>
              <a:ext uri="{FF2B5EF4-FFF2-40B4-BE49-F238E27FC236}">
                <a16:creationId xmlns:a16="http://schemas.microsoft.com/office/drawing/2014/main" id="{77002D7D-2093-51A3-F415-3AD350B37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2398" y="1364745"/>
            <a:ext cx="907013" cy="890621"/>
          </a:xfrm>
          <a:prstGeom prst="rect">
            <a:avLst/>
          </a:prstGeom>
        </p:spPr>
      </p:pic>
      <p:pic>
        <p:nvPicPr>
          <p:cNvPr id="8" name="图片 7" descr="灰色的猫&#10;&#10;描述已自动生成">
            <a:extLst>
              <a:ext uri="{FF2B5EF4-FFF2-40B4-BE49-F238E27FC236}">
                <a16:creationId xmlns:a16="http://schemas.microsoft.com/office/drawing/2014/main" id="{5745DFDB-F1AC-07A8-3D45-C7320E7F4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394" y="1292051"/>
            <a:ext cx="1045040" cy="992214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7DCA2F7-DE75-C5C6-CD39-E4EE27944197}"/>
              </a:ext>
            </a:extLst>
          </p:cNvPr>
          <p:cNvCxnSpPr>
            <a:cxnSpLocks/>
          </p:cNvCxnSpPr>
          <p:nvPr/>
        </p:nvCxnSpPr>
        <p:spPr>
          <a:xfrm flipV="1">
            <a:off x="1899920" y="2226467"/>
            <a:ext cx="101600" cy="1106013"/>
          </a:xfrm>
          <a:prstGeom prst="straightConnector1">
            <a:avLst/>
          </a:prstGeom>
          <a:ln w="114300" cap="rnd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61DA4FA-6285-334C-5048-45BB21BC4FEC}"/>
              </a:ext>
            </a:extLst>
          </p:cNvPr>
          <p:cNvCxnSpPr>
            <a:cxnSpLocks/>
          </p:cNvCxnSpPr>
          <p:nvPr/>
        </p:nvCxnSpPr>
        <p:spPr>
          <a:xfrm flipV="1">
            <a:off x="3322703" y="2284265"/>
            <a:ext cx="626099" cy="2049052"/>
          </a:xfrm>
          <a:prstGeom prst="straightConnector1">
            <a:avLst/>
          </a:prstGeom>
          <a:ln w="114300" cap="rnd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FD19196-D52F-AF52-0A0F-B7824AC2C76B}"/>
              </a:ext>
            </a:extLst>
          </p:cNvPr>
          <p:cNvCxnSpPr>
            <a:cxnSpLocks/>
          </p:cNvCxnSpPr>
          <p:nvPr/>
        </p:nvCxnSpPr>
        <p:spPr>
          <a:xfrm flipH="1" flipV="1">
            <a:off x="6411440" y="2202778"/>
            <a:ext cx="269579" cy="870545"/>
          </a:xfrm>
          <a:prstGeom prst="straightConnector1">
            <a:avLst/>
          </a:prstGeom>
          <a:ln w="114300" cap="rnd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9C83570-159E-E816-11BC-70D677381281}"/>
              </a:ext>
            </a:extLst>
          </p:cNvPr>
          <p:cNvCxnSpPr>
            <a:cxnSpLocks/>
          </p:cNvCxnSpPr>
          <p:nvPr/>
        </p:nvCxnSpPr>
        <p:spPr>
          <a:xfrm flipH="1" flipV="1">
            <a:off x="7889387" y="2255366"/>
            <a:ext cx="268789" cy="1930554"/>
          </a:xfrm>
          <a:prstGeom prst="straightConnector1">
            <a:avLst/>
          </a:prstGeom>
          <a:ln w="114300" cap="rnd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7290940-BF59-8ADB-D764-0F378B12D581}"/>
              </a:ext>
            </a:extLst>
          </p:cNvPr>
          <p:cNvCxnSpPr>
            <a:cxnSpLocks/>
          </p:cNvCxnSpPr>
          <p:nvPr/>
        </p:nvCxnSpPr>
        <p:spPr>
          <a:xfrm flipH="1" flipV="1">
            <a:off x="10890393" y="2202777"/>
            <a:ext cx="289419" cy="1912023"/>
          </a:xfrm>
          <a:prstGeom prst="straightConnector1">
            <a:avLst/>
          </a:prstGeom>
          <a:ln w="114300" cap="rnd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352F97-9801-237B-7774-296BC3DA9888}"/>
              </a:ext>
            </a:extLst>
          </p:cNvPr>
          <p:cNvCxnSpPr>
            <a:cxnSpLocks/>
          </p:cNvCxnSpPr>
          <p:nvPr/>
        </p:nvCxnSpPr>
        <p:spPr>
          <a:xfrm flipH="1" flipV="1">
            <a:off x="12730664" y="2202777"/>
            <a:ext cx="91256" cy="1485303"/>
          </a:xfrm>
          <a:prstGeom prst="straightConnector1">
            <a:avLst/>
          </a:prstGeom>
          <a:ln w="114300" cap="rnd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城市街道与高楼大厦&#10;&#10;中度可信度描述已自动生成">
            <a:extLst>
              <a:ext uri="{FF2B5EF4-FFF2-40B4-BE49-F238E27FC236}">
                <a16:creationId xmlns:a16="http://schemas.microsoft.com/office/drawing/2014/main" id="{DA408B34-E8E6-4EE9-14F2-2CB7BB0BF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42" y="1238492"/>
            <a:ext cx="10788010" cy="67425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海上的风景&#10;&#10;中度可信度描述已自动生成">
            <a:extLst>
              <a:ext uri="{FF2B5EF4-FFF2-40B4-BE49-F238E27FC236}">
                <a16:creationId xmlns:a16="http://schemas.microsoft.com/office/drawing/2014/main" id="{BBE42896-A253-1F68-D95F-0D06FB19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020" y="1264876"/>
            <a:ext cx="13415686" cy="668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女人戴着帽子&#10;&#10;描述已自动生成">
            <a:extLst>
              <a:ext uri="{FF2B5EF4-FFF2-40B4-BE49-F238E27FC236}">
                <a16:creationId xmlns:a16="http://schemas.microsoft.com/office/drawing/2014/main" id="{C0D7F709-732E-7916-0A7A-59D4FA61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83" y="1243850"/>
            <a:ext cx="6707958" cy="67079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建筑的摆设布局&#10;&#10;中度可信度描述已自动生成">
            <a:extLst>
              <a:ext uri="{FF2B5EF4-FFF2-40B4-BE49-F238E27FC236}">
                <a16:creationId xmlns:a16="http://schemas.microsoft.com/office/drawing/2014/main" id="{68754C87-010F-A9F6-5DD8-B41C9FB9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60" y="1269073"/>
            <a:ext cx="11118600" cy="6671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山上的房子&#10;&#10;描述已自动生成">
            <a:extLst>
              <a:ext uri="{FF2B5EF4-FFF2-40B4-BE49-F238E27FC236}">
                <a16:creationId xmlns:a16="http://schemas.microsoft.com/office/drawing/2014/main" id="{9ABD77E7-0757-74C5-58C8-EE2EF8C3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64" y="1259710"/>
            <a:ext cx="12547682" cy="66920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604FCC-53D8-2D25-3077-DDF7EDCF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4" y="1470671"/>
            <a:ext cx="3571377" cy="50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自定义</PresentationFormat>
  <Paragraphs>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Lee Jacky</cp:lastModifiedBy>
  <cp:revision>2</cp:revision>
  <dcterms:created xsi:type="dcterms:W3CDTF">2013-01-27T09:14:16Z</dcterms:created>
  <dcterms:modified xsi:type="dcterms:W3CDTF">2022-11-13T01:48:41Z</dcterms:modified>
  <cp:category/>
</cp:coreProperties>
</file>